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F03E-806E-964B-950D-43762D9E4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/>
              <a:t>بسم الله الرحمن الرحیم 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81432-B63D-3D4F-BAC6-AF8B4E670D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6000"/>
              <a:t>شیخ بهائی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91228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D5D3-10F8-8E40-AFF5-21A4B4A3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/>
              <a:t>وفات 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9CAA6-F97A-A444-897B-7713C16C6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ar-AE"/>
              <a:t>در مـورد تـاریـخ وفـات شـیـخ بـهایى نیز اقوال گوناگون وجود دارد, صاحب (تاریخ عالم آراى عـبـاسى ) که از مأخذ مورد اعتماد است , مى گوید که در شب چهارم شوال سال 1030 هـ .ق بیمار شد و هفت روز رنجور بود, تا اینکه در شب 11 شوال در گذشت و از آنجا به مشهد بردند و در آنجا که درس مى گفت , به خاکش سپردند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8B4E-0E58-904A-98EB-F8454E13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3656C3-F645-034F-912F-9BE69D831C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0" y="-232171"/>
            <a:ext cx="7500939" cy="6965156"/>
          </a:xfrm>
        </p:spPr>
      </p:pic>
    </p:spTree>
    <p:extLst>
      <p:ext uri="{BB962C8B-B14F-4D97-AF65-F5344CB8AC3E}">
        <p14:creationId xmlns:p14="http://schemas.microsoft.com/office/powerpoint/2010/main" val="164773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3C37-3392-3142-8264-3CDA0244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/>
              <a:t>شیخ بهائی </a:t>
            </a:r>
            <a:endParaRPr lang="en-US" sz="6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DC9700-6E64-F54C-A0B8-CD0D0B787A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89735" y="2366963"/>
            <a:ext cx="5054204" cy="3872520"/>
          </a:xfrm>
        </p:spPr>
      </p:pic>
    </p:spTree>
    <p:extLst>
      <p:ext uri="{BB962C8B-B14F-4D97-AF65-F5344CB8AC3E}">
        <p14:creationId xmlns:p14="http://schemas.microsoft.com/office/powerpoint/2010/main" val="229147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55BE-DC20-5043-AFCA-EE28FEE1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/>
              <a:t>ولادت 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F13D-E22B-C949-A8E7-7B31343D3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4509" y="1884887"/>
            <a:ext cx="10363826" cy="3424107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ar-AE" sz="4400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شیخ بـها الدین محمد بن عزالدین حسین بن عبدالصمد بن شمس الدین محمد بن على بن حسین بن مـحمد بن صالح حارثى همدانى عاملى جبعى , معروف به (شیخ ‌بهائى ), در سال 953 هـ.ق در بعلبک از توابع جبل عامل در یک خاندان علم و دانش که تبار و نسب خود را به (حارث همدانى ) یکى از یاران مخلص على (علیه السلام ) مـى رسـانـنـد, پـا بـه عـرصـه حـیات نهاد پدر عالیقدر او, عالم بزرگوار, شیخ حسین فرزند عـبـدالـصـمد حارثى بوده است </a:t>
            </a:r>
            <a:r>
              <a:rPr lang="fa-IR" sz="4400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9404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8228-15E2-C84F-94F2-0C83FDB7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/>
              <a:t>تحصیلات 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1453-4C76-D04A-A3C0-D37C17DCA6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ar-AE" sz="3200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وى از کودکى چون داراى ذوق سرشار و استعداد وافى و جامع بوده توانست از همان اوان کودکى از محضر بزرگان و دانشمندان متعددى کسب علم نماید, به خاطر همین از محضر پدر شروع نمود, تفسیر و حدیث و ادبیات عرب را از پدر, حکمت و کلام و بـعضى علوم معقول را از ملا عبداللّه مدرس یزدى , و ریاضیات را از ملا عـلـى مـذهـب و مـلا افضل قاضى مدرس و ملا محمد باقر بن زین العابدین یزدى , و طب را از حکیم عماد الدین محمود, و صحیح بخارى را نزد محمد بن عبداللطیف مقدسى آموخت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7186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0BBA-8EC1-4A4D-86F6-194EB870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B16499-7C76-1040-BB5A-024F5D546F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05401" y="2366963"/>
            <a:ext cx="2981197" cy="3424237"/>
          </a:xfrm>
        </p:spPr>
      </p:pic>
    </p:spTree>
    <p:extLst>
      <p:ext uri="{BB962C8B-B14F-4D97-AF65-F5344CB8AC3E}">
        <p14:creationId xmlns:p14="http://schemas.microsoft.com/office/powerpoint/2010/main" val="19076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05F1-263C-1F4C-89B0-D4D75490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/>
              <a:t>مقام علمی 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563C7-6DD8-0846-A602-8924544A15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lvl="1" algn="r"/>
            <a:br>
              <a:rPr lang="ar-AE" sz="2400"/>
            </a:br>
            <a:r>
              <a:rPr lang="ar-AE" sz="2400"/>
              <a:t>گاهى ستارگانى طلوع کرده اند که غیر از فروغ شعر و نویسندگى , داراى پرتو نبوغ و مواهب فطرى دیگرى هم بوده اند یکى از همین نوابغ ,بدون شک حکیم و فقیه و عارف و مـنجم و ریاضى دان و شاعر و ادیب و مورخ بزرگ , در آسـمـان عـلم و فقاهت , شیخ بها الدین عـامـلـى , معروف به (شیخ بهائى ) است شیخ بهائى نه تنها در فقه و حکمت و ریاضیات و لغت و حـدیـث دسـت داشـتـه است , بلکه او واجد کمالات و حایز علوم معقول و منقول بوده است هنوز داسـتـانهاى حیرت آورى که از شگفتیهاى علمى اوست , در اذهان مردم جریان دارد و حقا مى توان گـفت شیخ بهائى نه تنها عالم کم نظیرى است , بلکه در نوع خود شخصى بى مانند است اطلاعات وسیعى که شیخ بهائى در رشته هاى مختلف داشته , به شهرت وى کمک بسیارى کرده است و تنها طبقه خواص و اهل مطالعه نیستند که او را مى شناسند, بلکه توده مردم هم با اسم او آشنایى کامل دارند.</a:t>
            </a:r>
            <a:br>
              <a:rPr lang="ar-AE" sz="2400"/>
            </a:br>
            <a:r>
              <a:rPr lang="ar-AE" sz="2400"/>
              <a:t>شـیـخ بـهـایـى در اثـر ذکاوت و استعداد فطرى که داشت , با بهره گیرى از پدر و محیط علمى و فضیلتى اصفهان توانست در علوم و دانشهاى متداول عصر تبحرى به دست آورد .در جامعیت و تنوع علوم و دانش , کمتر نظیرى مـى تـوان بـر او پـیـدا نـمود.</a:t>
            </a:r>
            <a:br>
              <a:rPr lang="ar-AE" sz="2400"/>
            </a:br>
            <a:r>
              <a:rPr lang="ar-AE" sz="2400"/>
              <a:t>او خود با تواضع و فـروتـنى خاصى , به این حقیقت اعتراف دارد, آنجا که مى گوید : من در مباحثه و جدل ,بر هر ذوفـنونى چیره شدم , ولى هرگز نتوانستم با کسى که در یک فن استاد بود ,حریف شوم.</a:t>
            </a:r>
            <a:br>
              <a:rPr lang="ar-AE" sz="2400"/>
            </a:br>
            <a:r>
              <a:rPr lang="ar-AE" sz="2400"/>
              <a:t>پس هر انسانى نمى تواند در تمام فنون موفقیت و پیشرفت داشته باشد, بسیار بجاست که مربیان و پیش کسوتان ذوق فرد را در یابند و او را به مسیر مورد علاقه اش هدایت کنند</a:t>
            </a:r>
            <a:r>
              <a:rPr lang="ar-AE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02BA-246E-A64E-9041-F0FEFFA4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99A042-7E96-634B-AE29-6B02C38FD3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14563" y="618517"/>
            <a:ext cx="7304484" cy="6147658"/>
          </a:xfrm>
        </p:spPr>
      </p:pic>
    </p:spTree>
    <p:extLst>
      <p:ext uri="{BB962C8B-B14F-4D97-AF65-F5344CB8AC3E}">
        <p14:creationId xmlns:p14="http://schemas.microsoft.com/office/powerpoint/2010/main" val="229326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99B3-7815-944A-831B-28CDCAAE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/>
              <a:t>اثار و کتب 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71B-085D-A642-87E0-15A06D57CE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ar-AE" b="0" i="0">
                <a:effectLst/>
                <a:latin typeface="ttgm"/>
              </a:rPr>
              <a:t> از کتب و آثار بزرگ علمی و ادبی شیخ بهایی علاوه بر غزلیات و رباعیات دارای دو مثنوی بوده که یکی به نام مثنوی "نان و حلوا" و دیگری "شیر و شکر" می باشد و آثار علمی او عبارتند از "جامع عباسی، کشکول، بحرالحساب و مفتاح الفلاح والاربعین و شرع القلاف، اسرارالبلاغه والوجیزه". سایر تالیفات شیخ بهایی که بالغ بر هشتاد و هشت کتاب و رساله می شود همواره کتب مورد نیاز طالبان علم و ادب بوده است.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54CE-B9EB-4A4C-8D88-C06B704A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B0F46A-E98C-584C-8497-E4D991C843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07406" y="892969"/>
            <a:ext cx="8304610" cy="5346514"/>
          </a:xfrm>
        </p:spPr>
      </p:pic>
    </p:spTree>
    <p:extLst>
      <p:ext uri="{BB962C8B-B14F-4D97-AF65-F5344CB8AC3E}">
        <p14:creationId xmlns:p14="http://schemas.microsoft.com/office/powerpoint/2010/main" val="361594343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Droplet</vt:lpstr>
      <vt:lpstr>بسم الله الرحمن الرحیم </vt:lpstr>
      <vt:lpstr>شیخ بهائی </vt:lpstr>
      <vt:lpstr>ولادت </vt:lpstr>
      <vt:lpstr>تحصیلات </vt:lpstr>
      <vt:lpstr>PowerPoint Presentation</vt:lpstr>
      <vt:lpstr>مقام علمی </vt:lpstr>
      <vt:lpstr>PowerPoint Presentation</vt:lpstr>
      <vt:lpstr>اثار و کتب </vt:lpstr>
      <vt:lpstr>PowerPoint Presentation</vt:lpstr>
      <vt:lpstr>وفات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 </dc:title>
  <dc:creator>989371462779</dc:creator>
  <cp:lastModifiedBy>989371462779</cp:lastModifiedBy>
  <cp:revision>3</cp:revision>
  <dcterms:created xsi:type="dcterms:W3CDTF">2020-09-28T09:10:39Z</dcterms:created>
  <dcterms:modified xsi:type="dcterms:W3CDTF">2020-09-28T15:55:34Z</dcterms:modified>
</cp:coreProperties>
</file>